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10" r:id="rId75"/>
    <p:sldId id="348" r:id="rId76"/>
    <p:sldId id="321" r:id="rId77"/>
    <p:sldId id="349" r:id="rId78"/>
    <p:sldId id="279" r:id="rId79"/>
    <p:sldId id="28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 &amp; deploy a multi-container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container stop $(docker container ls -q)</a:t>
            </a:r>
            <a:endParaRPr lang="en-US" sz="24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2716</TotalTime>
  <Words>2824</Words>
  <Application>Microsoft Macintosh PowerPoint</Application>
  <PresentationFormat>Widescreen</PresentationFormat>
  <Paragraphs>637</Paragraphs>
  <Slides>79</Slides>
  <Notes>75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127</cp:revision>
  <dcterms:created xsi:type="dcterms:W3CDTF">2020-02-11T00:22:44Z</dcterms:created>
  <dcterms:modified xsi:type="dcterms:W3CDTF">2020-03-13T03:20:58Z</dcterms:modified>
</cp:coreProperties>
</file>